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352800"/>
            <a:ext cx="8382000" cy="12954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572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/>
              <a:t>TOPIC:	</a:t>
            </a:r>
          </a:p>
          <a:p>
            <a:r>
              <a:rPr lang="en-IN" sz="2800" b="1" dirty="0" smtClean="0"/>
              <a:t>	</a:t>
            </a:r>
            <a:r>
              <a:rPr lang="en-IN" sz="2800" b="1" u="sng" dirty="0" smtClean="0"/>
              <a:t>NATURAL</a:t>
            </a:r>
            <a:r>
              <a:rPr lang="en-IN" sz="2800" b="1" dirty="0" smtClean="0"/>
              <a:t> </a:t>
            </a:r>
            <a:r>
              <a:rPr lang="en-IN" sz="2800" b="1" u="sng" dirty="0" smtClean="0"/>
              <a:t>VEGETATION</a:t>
            </a:r>
            <a:r>
              <a:rPr lang="en-IN" sz="2800" b="1" dirty="0" smtClean="0"/>
              <a:t/>
            </a:r>
            <a:br>
              <a:rPr lang="en-IN" sz="2800" b="1" dirty="0" smtClean="0"/>
            </a:br>
            <a:r>
              <a:rPr lang="en-IN" sz="2800" b="1" dirty="0" smtClean="0"/>
              <a:t>	 </a:t>
            </a:r>
            <a:r>
              <a:rPr lang="en-IN" sz="2800" b="1" u="sng" dirty="0" smtClean="0"/>
              <a:t>AND</a:t>
            </a:r>
            <a:r>
              <a:rPr lang="en-IN" sz="2800" b="1" dirty="0" smtClean="0"/>
              <a:t/>
            </a:r>
            <a:br>
              <a:rPr lang="en-IN" sz="2800" b="1" dirty="0" smtClean="0"/>
            </a:br>
            <a:r>
              <a:rPr lang="en-IN" sz="2800" b="1" dirty="0" smtClean="0"/>
              <a:t>	</a:t>
            </a:r>
            <a:r>
              <a:rPr lang="en-IN" sz="2800" b="1" u="sng" dirty="0" smtClean="0"/>
              <a:t>WILDLIFE</a:t>
            </a:r>
            <a:endParaRPr lang="en-IN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813518"/>
            <a:ext cx="4267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INTRODUCTION</a:t>
            </a:r>
          </a:p>
          <a:p>
            <a:r>
              <a:rPr lang="en-IN" sz="2800" b="1" u="sng" dirty="0" smtClean="0"/>
              <a:t>&amp;</a:t>
            </a:r>
            <a:br>
              <a:rPr lang="en-IN" sz="2800" b="1" u="sng" dirty="0" smtClean="0"/>
            </a:br>
            <a:r>
              <a:rPr lang="en-IN" sz="2800" b="1" u="sng" dirty="0" smtClean="0"/>
              <a:t>KEY TERMS</a:t>
            </a:r>
          </a:p>
          <a:p>
            <a:endParaRPr lang="en-IN" sz="2800" u="sng" dirty="0"/>
          </a:p>
        </p:txBody>
      </p:sp>
      <p:pic>
        <p:nvPicPr>
          <p:cNvPr id="7" name="Picture 6"/>
          <p:cNvPicPr/>
          <p:nvPr/>
        </p:nvPicPr>
        <p:blipFill>
          <a:blip r:embed="rId2"/>
          <a:srcRect t="29670" b="11722"/>
          <a:stretch>
            <a:fillRect/>
          </a:stretch>
        </p:blipFill>
        <p:spPr bwMode="auto">
          <a:xfrm>
            <a:off x="4038600" y="1371600"/>
            <a:ext cx="510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62000" y="31242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Prepared by: </a:t>
            </a:r>
            <a:r>
              <a:rPr lang="en-IN" sz="2800" dirty="0" err="1" smtClean="0"/>
              <a:t>Showkat</a:t>
            </a:r>
            <a:r>
              <a:rPr lang="en-IN" sz="2800" dirty="0" smtClean="0"/>
              <a:t> Ahmad </a:t>
            </a:r>
            <a:r>
              <a:rPr lang="en-IN" sz="2800" dirty="0" err="1" smtClean="0"/>
              <a:t>Ganai</a:t>
            </a:r>
            <a:endParaRPr lang="en-I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2514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For Class IX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43600" y="76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Subject: Geography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5257800" cy="1143000"/>
          </a:xfrm>
        </p:spPr>
        <p:txBody>
          <a:bodyPr/>
          <a:lstStyle/>
          <a:p>
            <a:r>
              <a:rPr lang="en-IN" b="1" u="sng" dirty="0" smtClean="0"/>
              <a:t>BIODIVERSITY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>
            <a:normAutofit/>
          </a:bodyPr>
          <a:lstStyle/>
          <a:p>
            <a:pPr algn="just"/>
            <a:r>
              <a:rPr lang="en-IN" sz="4800" b="1" dirty="0" smtClean="0"/>
              <a:t>The wide range of plant and animal species found in a geographical area as a whole is referred to as							</a:t>
            </a:r>
            <a:endParaRPr lang="en-IN" sz="4800" b="1" dirty="0"/>
          </a:p>
        </p:txBody>
      </p:sp>
      <p:sp>
        <p:nvSpPr>
          <p:cNvPr id="4" name="Rectangle 3"/>
          <p:cNvSpPr/>
          <p:nvPr/>
        </p:nvSpPr>
        <p:spPr>
          <a:xfrm>
            <a:off x="762000" y="4648200"/>
            <a:ext cx="53285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Biodiversity.</a:t>
            </a:r>
            <a:endParaRPr lang="en-IN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5562600" y="685800"/>
            <a:ext cx="3429000" cy="3581400"/>
          </a:xfrm>
          <a:prstGeom prst="rect">
            <a:avLst/>
          </a:prstGeom>
          <a:ln>
            <a:solidFill>
              <a:srgbClr val="FFC000"/>
            </a:solidFill>
          </a:ln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Rectangle 34"/>
          <p:cNvSpPr/>
          <p:nvPr/>
        </p:nvSpPr>
        <p:spPr>
          <a:xfrm>
            <a:off x="0" y="685800"/>
            <a:ext cx="5105400" cy="3581400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Oval 21"/>
          <p:cNvSpPr/>
          <p:nvPr/>
        </p:nvSpPr>
        <p:spPr>
          <a:xfrm>
            <a:off x="2667000" y="1219200"/>
            <a:ext cx="2362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Oval 20"/>
          <p:cNvSpPr/>
          <p:nvPr/>
        </p:nvSpPr>
        <p:spPr>
          <a:xfrm>
            <a:off x="0" y="1219200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-228600" y="1219200"/>
            <a:ext cx="23324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IN" sz="5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Flora</a:t>
            </a:r>
            <a:endParaRPr lang="en-IN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9400" y="1295400"/>
            <a:ext cx="21625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Fauna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598556" y="2655958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Range &amp;</a:t>
            </a:r>
          </a:p>
          <a:p>
            <a:r>
              <a:rPr lang="en-IN" sz="2000" b="1" dirty="0" smtClean="0"/>
              <a:t>Interrelations</a:t>
            </a:r>
            <a:endParaRPr lang="en-IN" sz="2000" b="1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3113157" y="2732157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Range &amp;</a:t>
            </a:r>
          </a:p>
          <a:p>
            <a:r>
              <a:rPr lang="en-IN" sz="2000" b="1" dirty="0" smtClean="0"/>
              <a:t>Interrelations</a:t>
            </a:r>
            <a:endParaRPr lang="en-IN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143000" y="112389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Interdependence</a:t>
            </a:r>
            <a:endParaRPr lang="en-IN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04800" y="2057400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228600" y="2209800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3124200" y="2284411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200400" y="2132012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1600200" y="1598612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676400" y="1905000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029200" y="1066800"/>
            <a:ext cx="60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0" b="1" dirty="0" smtClean="0"/>
              <a:t>+</a:t>
            </a:r>
            <a:endParaRPr lang="en-IN" sz="8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562600" y="1219200"/>
            <a:ext cx="350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Physical Environment</a:t>
            </a:r>
            <a:endParaRPr lang="en-IN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1" name="Right Arrow 40"/>
          <p:cNvSpPr/>
          <p:nvPr/>
        </p:nvSpPr>
        <p:spPr>
          <a:xfrm>
            <a:off x="533400" y="4876800"/>
            <a:ext cx="1752600" cy="1676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TextBox 41"/>
          <p:cNvSpPr txBox="1"/>
          <p:nvPr/>
        </p:nvSpPr>
        <p:spPr>
          <a:xfrm>
            <a:off x="2819400" y="5077361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IN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Ecosystem</a:t>
            </a:r>
            <a:endParaRPr lang="en-IN" sz="8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8200" y="2873514"/>
            <a:ext cx="2895600" cy="70788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Biodiversity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7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770" decel="100000"/>
                                        <p:tgtEl>
                                          <p:spTgt spid="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37" grpId="1"/>
      <p:bldP spid="38" grpId="0"/>
      <p:bldP spid="41" grpId="0" animBg="1"/>
      <p:bldP spid="42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14600"/>
            <a:ext cx="914399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780871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/>
            <a:r>
              <a:rPr lang="en-IN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The wide range of plant and animal species, their interrelations and interdependence and their dependence with that of their physical environment forms an Ecosystem</a:t>
            </a:r>
            <a:endParaRPr lang="en-IN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4950"/>
            <a:ext cx="9144000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reeform 6"/>
          <p:cNvSpPr/>
          <p:nvPr/>
        </p:nvSpPr>
        <p:spPr>
          <a:xfrm>
            <a:off x="2518117" y="3621904"/>
            <a:ext cx="1688123" cy="1766022"/>
          </a:xfrm>
          <a:custGeom>
            <a:avLst/>
            <a:gdLst>
              <a:gd name="connsiteX0" fmla="*/ 745588 w 1688123"/>
              <a:gd name="connsiteY0" fmla="*/ 63831 h 1766022"/>
              <a:gd name="connsiteX1" fmla="*/ 633046 w 1688123"/>
              <a:gd name="connsiteY1" fmla="*/ 77899 h 1766022"/>
              <a:gd name="connsiteX2" fmla="*/ 562708 w 1688123"/>
              <a:gd name="connsiteY2" fmla="*/ 134170 h 1766022"/>
              <a:gd name="connsiteX3" fmla="*/ 520505 w 1688123"/>
              <a:gd name="connsiteY3" fmla="*/ 162305 h 1766022"/>
              <a:gd name="connsiteX4" fmla="*/ 492369 w 1688123"/>
              <a:gd name="connsiteY4" fmla="*/ 190441 h 1766022"/>
              <a:gd name="connsiteX5" fmla="*/ 436098 w 1688123"/>
              <a:gd name="connsiteY5" fmla="*/ 218576 h 1766022"/>
              <a:gd name="connsiteX6" fmla="*/ 351692 w 1688123"/>
              <a:gd name="connsiteY6" fmla="*/ 260779 h 1766022"/>
              <a:gd name="connsiteX7" fmla="*/ 225083 w 1688123"/>
              <a:gd name="connsiteY7" fmla="*/ 359253 h 1766022"/>
              <a:gd name="connsiteX8" fmla="*/ 182880 w 1688123"/>
              <a:gd name="connsiteY8" fmla="*/ 387388 h 1766022"/>
              <a:gd name="connsiteX9" fmla="*/ 126609 w 1688123"/>
              <a:gd name="connsiteY9" fmla="*/ 499930 h 1766022"/>
              <a:gd name="connsiteX10" fmla="*/ 112541 w 1688123"/>
              <a:gd name="connsiteY10" fmla="*/ 570268 h 1766022"/>
              <a:gd name="connsiteX11" fmla="*/ 84406 w 1688123"/>
              <a:gd name="connsiteY11" fmla="*/ 654674 h 1766022"/>
              <a:gd name="connsiteX12" fmla="*/ 70338 w 1688123"/>
              <a:gd name="connsiteY12" fmla="*/ 696878 h 1766022"/>
              <a:gd name="connsiteX13" fmla="*/ 56271 w 1688123"/>
              <a:gd name="connsiteY13" fmla="*/ 767216 h 1766022"/>
              <a:gd name="connsiteX14" fmla="*/ 42203 w 1688123"/>
              <a:gd name="connsiteY14" fmla="*/ 851622 h 1766022"/>
              <a:gd name="connsiteX15" fmla="*/ 28135 w 1688123"/>
              <a:gd name="connsiteY15" fmla="*/ 893825 h 1766022"/>
              <a:gd name="connsiteX16" fmla="*/ 14068 w 1688123"/>
              <a:gd name="connsiteY16" fmla="*/ 992299 h 1766022"/>
              <a:gd name="connsiteX17" fmla="*/ 0 w 1688123"/>
              <a:gd name="connsiteY17" fmla="*/ 1048570 h 1766022"/>
              <a:gd name="connsiteX18" fmla="*/ 14068 w 1688123"/>
              <a:gd name="connsiteY18" fmla="*/ 1273653 h 1766022"/>
              <a:gd name="connsiteX19" fmla="*/ 28135 w 1688123"/>
              <a:gd name="connsiteY19" fmla="*/ 1372127 h 1766022"/>
              <a:gd name="connsiteX20" fmla="*/ 56271 w 1688123"/>
              <a:gd name="connsiteY20" fmla="*/ 1414330 h 1766022"/>
              <a:gd name="connsiteX21" fmla="*/ 140677 w 1688123"/>
              <a:gd name="connsiteY21" fmla="*/ 1470601 h 1766022"/>
              <a:gd name="connsiteX22" fmla="*/ 239151 w 1688123"/>
              <a:gd name="connsiteY22" fmla="*/ 1583142 h 1766022"/>
              <a:gd name="connsiteX23" fmla="*/ 267286 w 1688123"/>
              <a:gd name="connsiteY23" fmla="*/ 1611278 h 1766022"/>
              <a:gd name="connsiteX24" fmla="*/ 309489 w 1688123"/>
              <a:gd name="connsiteY24" fmla="*/ 1639413 h 1766022"/>
              <a:gd name="connsiteX25" fmla="*/ 337625 w 1688123"/>
              <a:gd name="connsiteY25" fmla="*/ 1667548 h 1766022"/>
              <a:gd name="connsiteX26" fmla="*/ 379828 w 1688123"/>
              <a:gd name="connsiteY26" fmla="*/ 1681616 h 1766022"/>
              <a:gd name="connsiteX27" fmla="*/ 422031 w 1688123"/>
              <a:gd name="connsiteY27" fmla="*/ 1709751 h 1766022"/>
              <a:gd name="connsiteX28" fmla="*/ 450166 w 1688123"/>
              <a:gd name="connsiteY28" fmla="*/ 1737887 h 1766022"/>
              <a:gd name="connsiteX29" fmla="*/ 703385 w 1688123"/>
              <a:gd name="connsiteY29" fmla="*/ 1751954 h 1766022"/>
              <a:gd name="connsiteX30" fmla="*/ 787791 w 1688123"/>
              <a:gd name="connsiteY30" fmla="*/ 1766022 h 1766022"/>
              <a:gd name="connsiteX31" fmla="*/ 1083212 w 1688123"/>
              <a:gd name="connsiteY31" fmla="*/ 1737887 h 1766022"/>
              <a:gd name="connsiteX32" fmla="*/ 1181686 w 1688123"/>
              <a:gd name="connsiteY32" fmla="*/ 1723819 h 1766022"/>
              <a:gd name="connsiteX33" fmla="*/ 1280160 w 1688123"/>
              <a:gd name="connsiteY33" fmla="*/ 1695684 h 1766022"/>
              <a:gd name="connsiteX34" fmla="*/ 1350498 w 1688123"/>
              <a:gd name="connsiteY34" fmla="*/ 1681616 h 1766022"/>
              <a:gd name="connsiteX35" fmla="*/ 1406769 w 1688123"/>
              <a:gd name="connsiteY35" fmla="*/ 1667548 h 1766022"/>
              <a:gd name="connsiteX36" fmla="*/ 1434905 w 1688123"/>
              <a:gd name="connsiteY36" fmla="*/ 1625345 h 1766022"/>
              <a:gd name="connsiteX37" fmla="*/ 1505243 w 1688123"/>
              <a:gd name="connsiteY37" fmla="*/ 1569074 h 1766022"/>
              <a:gd name="connsiteX38" fmla="*/ 1533378 w 1688123"/>
              <a:gd name="connsiteY38" fmla="*/ 1526871 h 1766022"/>
              <a:gd name="connsiteX39" fmla="*/ 1589649 w 1688123"/>
              <a:gd name="connsiteY39" fmla="*/ 1456533 h 1766022"/>
              <a:gd name="connsiteX40" fmla="*/ 1631852 w 1688123"/>
              <a:gd name="connsiteY40" fmla="*/ 1329924 h 1766022"/>
              <a:gd name="connsiteX41" fmla="*/ 1645920 w 1688123"/>
              <a:gd name="connsiteY41" fmla="*/ 1287721 h 1766022"/>
              <a:gd name="connsiteX42" fmla="*/ 1659988 w 1688123"/>
              <a:gd name="connsiteY42" fmla="*/ 1090773 h 1766022"/>
              <a:gd name="connsiteX43" fmla="*/ 1674055 w 1688123"/>
              <a:gd name="connsiteY43" fmla="*/ 1020434 h 1766022"/>
              <a:gd name="connsiteX44" fmla="*/ 1688123 w 1688123"/>
              <a:gd name="connsiteY44" fmla="*/ 893825 h 1766022"/>
              <a:gd name="connsiteX45" fmla="*/ 1674055 w 1688123"/>
              <a:gd name="connsiteY45" fmla="*/ 542133 h 1766022"/>
              <a:gd name="connsiteX46" fmla="*/ 1631852 w 1688123"/>
              <a:gd name="connsiteY46" fmla="*/ 471794 h 1766022"/>
              <a:gd name="connsiteX47" fmla="*/ 1589649 w 1688123"/>
              <a:gd name="connsiteY47" fmla="*/ 443659 h 1766022"/>
              <a:gd name="connsiteX48" fmla="*/ 1505243 w 1688123"/>
              <a:gd name="connsiteY48" fmla="*/ 373321 h 1766022"/>
              <a:gd name="connsiteX49" fmla="*/ 1448972 w 1688123"/>
              <a:gd name="connsiteY49" fmla="*/ 302982 h 1766022"/>
              <a:gd name="connsiteX50" fmla="*/ 1364566 w 1688123"/>
              <a:gd name="connsiteY50" fmla="*/ 204508 h 1766022"/>
              <a:gd name="connsiteX51" fmla="*/ 1322363 w 1688123"/>
              <a:gd name="connsiteY51" fmla="*/ 190441 h 1766022"/>
              <a:gd name="connsiteX52" fmla="*/ 1266092 w 1688123"/>
              <a:gd name="connsiteY52" fmla="*/ 120102 h 1766022"/>
              <a:gd name="connsiteX53" fmla="*/ 1223889 w 1688123"/>
              <a:gd name="connsiteY53" fmla="*/ 91967 h 1766022"/>
              <a:gd name="connsiteX54" fmla="*/ 1195754 w 1688123"/>
              <a:gd name="connsiteY54" fmla="*/ 63831 h 1766022"/>
              <a:gd name="connsiteX55" fmla="*/ 1041009 w 1688123"/>
              <a:gd name="connsiteY55" fmla="*/ 35696 h 1766022"/>
              <a:gd name="connsiteX56" fmla="*/ 886265 w 1688123"/>
              <a:gd name="connsiteY56" fmla="*/ 21628 h 1766022"/>
              <a:gd name="connsiteX57" fmla="*/ 829994 w 1688123"/>
              <a:gd name="connsiteY57" fmla="*/ 77899 h 1766022"/>
              <a:gd name="connsiteX58" fmla="*/ 815926 w 1688123"/>
              <a:gd name="connsiteY58" fmla="*/ 35696 h 1766022"/>
              <a:gd name="connsiteX59" fmla="*/ 787791 w 1688123"/>
              <a:gd name="connsiteY59" fmla="*/ 21628 h 1766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688123" h="1766022">
                <a:moveTo>
                  <a:pt x="745588" y="63831"/>
                </a:moveTo>
                <a:cubicBezTo>
                  <a:pt x="708074" y="68520"/>
                  <a:pt x="669520" y="67952"/>
                  <a:pt x="633046" y="77899"/>
                </a:cubicBezTo>
                <a:cubicBezTo>
                  <a:pt x="600195" y="86858"/>
                  <a:pt x="586804" y="114893"/>
                  <a:pt x="562708" y="134170"/>
                </a:cubicBezTo>
                <a:cubicBezTo>
                  <a:pt x="549506" y="144732"/>
                  <a:pt x="533707" y="151743"/>
                  <a:pt x="520505" y="162305"/>
                </a:cubicBezTo>
                <a:cubicBezTo>
                  <a:pt x="510148" y="170591"/>
                  <a:pt x="503405" y="183084"/>
                  <a:pt x="492369" y="190441"/>
                </a:cubicBezTo>
                <a:cubicBezTo>
                  <a:pt x="474920" y="202074"/>
                  <a:pt x="454306" y="208172"/>
                  <a:pt x="436098" y="218576"/>
                </a:cubicBezTo>
                <a:cubicBezTo>
                  <a:pt x="359739" y="262209"/>
                  <a:pt x="429070" y="234986"/>
                  <a:pt x="351692" y="260779"/>
                </a:cubicBezTo>
                <a:cubicBezTo>
                  <a:pt x="285579" y="326892"/>
                  <a:pt x="326041" y="291948"/>
                  <a:pt x="225083" y="359253"/>
                </a:cubicBezTo>
                <a:lnTo>
                  <a:pt x="182880" y="387388"/>
                </a:lnTo>
                <a:cubicBezTo>
                  <a:pt x="150551" y="484377"/>
                  <a:pt x="175716" y="450823"/>
                  <a:pt x="126609" y="499930"/>
                </a:cubicBezTo>
                <a:cubicBezTo>
                  <a:pt x="121920" y="523376"/>
                  <a:pt x="118832" y="547200"/>
                  <a:pt x="112541" y="570268"/>
                </a:cubicBezTo>
                <a:cubicBezTo>
                  <a:pt x="104738" y="598880"/>
                  <a:pt x="93784" y="626539"/>
                  <a:pt x="84406" y="654674"/>
                </a:cubicBezTo>
                <a:cubicBezTo>
                  <a:pt x="79717" y="668742"/>
                  <a:pt x="73246" y="682337"/>
                  <a:pt x="70338" y="696878"/>
                </a:cubicBezTo>
                <a:cubicBezTo>
                  <a:pt x="65649" y="720324"/>
                  <a:pt x="60548" y="743691"/>
                  <a:pt x="56271" y="767216"/>
                </a:cubicBezTo>
                <a:cubicBezTo>
                  <a:pt x="51169" y="795279"/>
                  <a:pt x="48391" y="823778"/>
                  <a:pt x="42203" y="851622"/>
                </a:cubicBezTo>
                <a:cubicBezTo>
                  <a:pt x="38986" y="866098"/>
                  <a:pt x="32824" y="879757"/>
                  <a:pt x="28135" y="893825"/>
                </a:cubicBezTo>
                <a:cubicBezTo>
                  <a:pt x="23446" y="926650"/>
                  <a:pt x="19999" y="959676"/>
                  <a:pt x="14068" y="992299"/>
                </a:cubicBezTo>
                <a:cubicBezTo>
                  <a:pt x="10609" y="1011321"/>
                  <a:pt x="0" y="1029236"/>
                  <a:pt x="0" y="1048570"/>
                </a:cubicBezTo>
                <a:cubicBezTo>
                  <a:pt x="0" y="1123744"/>
                  <a:pt x="7556" y="1198762"/>
                  <a:pt x="14068" y="1273653"/>
                </a:cubicBezTo>
                <a:cubicBezTo>
                  <a:pt x="16940" y="1306686"/>
                  <a:pt x="18607" y="1340367"/>
                  <a:pt x="28135" y="1372127"/>
                </a:cubicBezTo>
                <a:cubicBezTo>
                  <a:pt x="32993" y="1388321"/>
                  <a:pt x="43547" y="1403196"/>
                  <a:pt x="56271" y="1414330"/>
                </a:cubicBezTo>
                <a:cubicBezTo>
                  <a:pt x="81719" y="1436597"/>
                  <a:pt x="140677" y="1470601"/>
                  <a:pt x="140677" y="1470601"/>
                </a:cubicBezTo>
                <a:cubicBezTo>
                  <a:pt x="187206" y="1540395"/>
                  <a:pt x="156854" y="1500845"/>
                  <a:pt x="239151" y="1583142"/>
                </a:cubicBezTo>
                <a:cubicBezTo>
                  <a:pt x="248530" y="1592521"/>
                  <a:pt x="256250" y="1603921"/>
                  <a:pt x="267286" y="1611278"/>
                </a:cubicBezTo>
                <a:cubicBezTo>
                  <a:pt x="281354" y="1620656"/>
                  <a:pt x="296287" y="1628851"/>
                  <a:pt x="309489" y="1639413"/>
                </a:cubicBezTo>
                <a:cubicBezTo>
                  <a:pt x="319846" y="1647698"/>
                  <a:pt x="326252" y="1660724"/>
                  <a:pt x="337625" y="1667548"/>
                </a:cubicBezTo>
                <a:cubicBezTo>
                  <a:pt x="350341" y="1675177"/>
                  <a:pt x="366565" y="1674984"/>
                  <a:pt x="379828" y="1681616"/>
                </a:cubicBezTo>
                <a:cubicBezTo>
                  <a:pt x="394950" y="1689177"/>
                  <a:pt x="408829" y="1699189"/>
                  <a:pt x="422031" y="1709751"/>
                </a:cubicBezTo>
                <a:cubicBezTo>
                  <a:pt x="432388" y="1718037"/>
                  <a:pt x="437050" y="1735920"/>
                  <a:pt x="450166" y="1737887"/>
                </a:cubicBezTo>
                <a:cubicBezTo>
                  <a:pt x="533767" y="1750427"/>
                  <a:pt x="618979" y="1747265"/>
                  <a:pt x="703385" y="1751954"/>
                </a:cubicBezTo>
                <a:cubicBezTo>
                  <a:pt x="731520" y="1756643"/>
                  <a:pt x="759268" y="1766022"/>
                  <a:pt x="787791" y="1766022"/>
                </a:cubicBezTo>
                <a:cubicBezTo>
                  <a:pt x="955181" y="1766022"/>
                  <a:pt x="958438" y="1757083"/>
                  <a:pt x="1083212" y="1737887"/>
                </a:cubicBezTo>
                <a:cubicBezTo>
                  <a:pt x="1115984" y="1732845"/>
                  <a:pt x="1149063" y="1729751"/>
                  <a:pt x="1181686" y="1723819"/>
                </a:cubicBezTo>
                <a:cubicBezTo>
                  <a:pt x="1278156" y="1706279"/>
                  <a:pt x="1199817" y="1715770"/>
                  <a:pt x="1280160" y="1695684"/>
                </a:cubicBezTo>
                <a:cubicBezTo>
                  <a:pt x="1303356" y="1689885"/>
                  <a:pt x="1327157" y="1686803"/>
                  <a:pt x="1350498" y="1681616"/>
                </a:cubicBezTo>
                <a:cubicBezTo>
                  <a:pt x="1369372" y="1677422"/>
                  <a:pt x="1388012" y="1672237"/>
                  <a:pt x="1406769" y="1667548"/>
                </a:cubicBezTo>
                <a:cubicBezTo>
                  <a:pt x="1416148" y="1653480"/>
                  <a:pt x="1422950" y="1637300"/>
                  <a:pt x="1434905" y="1625345"/>
                </a:cubicBezTo>
                <a:cubicBezTo>
                  <a:pt x="1508021" y="1552230"/>
                  <a:pt x="1449559" y="1638680"/>
                  <a:pt x="1505243" y="1569074"/>
                </a:cubicBezTo>
                <a:cubicBezTo>
                  <a:pt x="1515805" y="1555872"/>
                  <a:pt x="1522816" y="1540073"/>
                  <a:pt x="1533378" y="1526871"/>
                </a:cubicBezTo>
                <a:cubicBezTo>
                  <a:pt x="1562612" y="1490329"/>
                  <a:pt x="1567997" y="1505249"/>
                  <a:pt x="1589649" y="1456533"/>
                </a:cubicBezTo>
                <a:cubicBezTo>
                  <a:pt x="1589660" y="1456508"/>
                  <a:pt x="1624814" y="1351039"/>
                  <a:pt x="1631852" y="1329924"/>
                </a:cubicBezTo>
                <a:lnTo>
                  <a:pt x="1645920" y="1287721"/>
                </a:lnTo>
                <a:cubicBezTo>
                  <a:pt x="1650609" y="1222072"/>
                  <a:pt x="1653098" y="1156228"/>
                  <a:pt x="1659988" y="1090773"/>
                </a:cubicBezTo>
                <a:cubicBezTo>
                  <a:pt x="1662491" y="1066994"/>
                  <a:pt x="1670674" y="1044104"/>
                  <a:pt x="1674055" y="1020434"/>
                </a:cubicBezTo>
                <a:cubicBezTo>
                  <a:pt x="1680060" y="978398"/>
                  <a:pt x="1683434" y="936028"/>
                  <a:pt x="1688123" y="893825"/>
                </a:cubicBezTo>
                <a:cubicBezTo>
                  <a:pt x="1683434" y="776594"/>
                  <a:pt x="1682414" y="659159"/>
                  <a:pt x="1674055" y="542133"/>
                </a:cubicBezTo>
                <a:cubicBezTo>
                  <a:pt x="1671666" y="508680"/>
                  <a:pt x="1656277" y="491334"/>
                  <a:pt x="1631852" y="471794"/>
                </a:cubicBezTo>
                <a:cubicBezTo>
                  <a:pt x="1618650" y="461232"/>
                  <a:pt x="1602637" y="454483"/>
                  <a:pt x="1589649" y="443659"/>
                </a:cubicBezTo>
                <a:cubicBezTo>
                  <a:pt x="1481333" y="353396"/>
                  <a:pt x="1610025" y="443175"/>
                  <a:pt x="1505243" y="373321"/>
                </a:cubicBezTo>
                <a:cubicBezTo>
                  <a:pt x="1418648" y="243426"/>
                  <a:pt x="1529153" y="403209"/>
                  <a:pt x="1448972" y="302982"/>
                </a:cubicBezTo>
                <a:cubicBezTo>
                  <a:pt x="1426062" y="274345"/>
                  <a:pt x="1401508" y="216822"/>
                  <a:pt x="1364566" y="204508"/>
                </a:cubicBezTo>
                <a:lnTo>
                  <a:pt x="1322363" y="190441"/>
                </a:lnTo>
                <a:cubicBezTo>
                  <a:pt x="1301472" y="159104"/>
                  <a:pt x="1294729" y="143011"/>
                  <a:pt x="1266092" y="120102"/>
                </a:cubicBezTo>
                <a:cubicBezTo>
                  <a:pt x="1252890" y="109540"/>
                  <a:pt x="1237091" y="102529"/>
                  <a:pt x="1223889" y="91967"/>
                </a:cubicBezTo>
                <a:cubicBezTo>
                  <a:pt x="1213532" y="83681"/>
                  <a:pt x="1207127" y="70655"/>
                  <a:pt x="1195754" y="63831"/>
                </a:cubicBezTo>
                <a:cubicBezTo>
                  <a:pt x="1161516" y="43288"/>
                  <a:pt x="1056516" y="37634"/>
                  <a:pt x="1041009" y="35696"/>
                </a:cubicBezTo>
                <a:cubicBezTo>
                  <a:pt x="933920" y="0"/>
                  <a:pt x="985684" y="1745"/>
                  <a:pt x="886265" y="21628"/>
                </a:cubicBezTo>
                <a:cubicBezTo>
                  <a:pt x="880906" y="37705"/>
                  <a:pt x="872867" y="99335"/>
                  <a:pt x="829994" y="77899"/>
                </a:cubicBezTo>
                <a:cubicBezTo>
                  <a:pt x="816731" y="71268"/>
                  <a:pt x="824823" y="47559"/>
                  <a:pt x="815926" y="35696"/>
                </a:cubicBezTo>
                <a:cubicBezTo>
                  <a:pt x="809635" y="27308"/>
                  <a:pt x="797169" y="26317"/>
                  <a:pt x="787791" y="21628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 7"/>
          <p:cNvSpPr/>
          <p:nvPr/>
        </p:nvSpPr>
        <p:spPr>
          <a:xfrm>
            <a:off x="762000" y="5410200"/>
            <a:ext cx="2133600" cy="762000"/>
          </a:xfrm>
          <a:custGeom>
            <a:avLst/>
            <a:gdLst>
              <a:gd name="connsiteX0" fmla="*/ 745588 w 1688123"/>
              <a:gd name="connsiteY0" fmla="*/ 63831 h 1766022"/>
              <a:gd name="connsiteX1" fmla="*/ 633046 w 1688123"/>
              <a:gd name="connsiteY1" fmla="*/ 77899 h 1766022"/>
              <a:gd name="connsiteX2" fmla="*/ 562708 w 1688123"/>
              <a:gd name="connsiteY2" fmla="*/ 134170 h 1766022"/>
              <a:gd name="connsiteX3" fmla="*/ 520505 w 1688123"/>
              <a:gd name="connsiteY3" fmla="*/ 162305 h 1766022"/>
              <a:gd name="connsiteX4" fmla="*/ 492369 w 1688123"/>
              <a:gd name="connsiteY4" fmla="*/ 190441 h 1766022"/>
              <a:gd name="connsiteX5" fmla="*/ 436098 w 1688123"/>
              <a:gd name="connsiteY5" fmla="*/ 218576 h 1766022"/>
              <a:gd name="connsiteX6" fmla="*/ 351692 w 1688123"/>
              <a:gd name="connsiteY6" fmla="*/ 260779 h 1766022"/>
              <a:gd name="connsiteX7" fmla="*/ 225083 w 1688123"/>
              <a:gd name="connsiteY7" fmla="*/ 359253 h 1766022"/>
              <a:gd name="connsiteX8" fmla="*/ 182880 w 1688123"/>
              <a:gd name="connsiteY8" fmla="*/ 387388 h 1766022"/>
              <a:gd name="connsiteX9" fmla="*/ 126609 w 1688123"/>
              <a:gd name="connsiteY9" fmla="*/ 499930 h 1766022"/>
              <a:gd name="connsiteX10" fmla="*/ 112541 w 1688123"/>
              <a:gd name="connsiteY10" fmla="*/ 570268 h 1766022"/>
              <a:gd name="connsiteX11" fmla="*/ 84406 w 1688123"/>
              <a:gd name="connsiteY11" fmla="*/ 654674 h 1766022"/>
              <a:gd name="connsiteX12" fmla="*/ 70338 w 1688123"/>
              <a:gd name="connsiteY12" fmla="*/ 696878 h 1766022"/>
              <a:gd name="connsiteX13" fmla="*/ 56271 w 1688123"/>
              <a:gd name="connsiteY13" fmla="*/ 767216 h 1766022"/>
              <a:gd name="connsiteX14" fmla="*/ 42203 w 1688123"/>
              <a:gd name="connsiteY14" fmla="*/ 851622 h 1766022"/>
              <a:gd name="connsiteX15" fmla="*/ 28135 w 1688123"/>
              <a:gd name="connsiteY15" fmla="*/ 893825 h 1766022"/>
              <a:gd name="connsiteX16" fmla="*/ 14068 w 1688123"/>
              <a:gd name="connsiteY16" fmla="*/ 992299 h 1766022"/>
              <a:gd name="connsiteX17" fmla="*/ 0 w 1688123"/>
              <a:gd name="connsiteY17" fmla="*/ 1048570 h 1766022"/>
              <a:gd name="connsiteX18" fmla="*/ 14068 w 1688123"/>
              <a:gd name="connsiteY18" fmla="*/ 1273653 h 1766022"/>
              <a:gd name="connsiteX19" fmla="*/ 28135 w 1688123"/>
              <a:gd name="connsiteY19" fmla="*/ 1372127 h 1766022"/>
              <a:gd name="connsiteX20" fmla="*/ 56271 w 1688123"/>
              <a:gd name="connsiteY20" fmla="*/ 1414330 h 1766022"/>
              <a:gd name="connsiteX21" fmla="*/ 140677 w 1688123"/>
              <a:gd name="connsiteY21" fmla="*/ 1470601 h 1766022"/>
              <a:gd name="connsiteX22" fmla="*/ 239151 w 1688123"/>
              <a:gd name="connsiteY22" fmla="*/ 1583142 h 1766022"/>
              <a:gd name="connsiteX23" fmla="*/ 267286 w 1688123"/>
              <a:gd name="connsiteY23" fmla="*/ 1611278 h 1766022"/>
              <a:gd name="connsiteX24" fmla="*/ 309489 w 1688123"/>
              <a:gd name="connsiteY24" fmla="*/ 1639413 h 1766022"/>
              <a:gd name="connsiteX25" fmla="*/ 337625 w 1688123"/>
              <a:gd name="connsiteY25" fmla="*/ 1667548 h 1766022"/>
              <a:gd name="connsiteX26" fmla="*/ 379828 w 1688123"/>
              <a:gd name="connsiteY26" fmla="*/ 1681616 h 1766022"/>
              <a:gd name="connsiteX27" fmla="*/ 422031 w 1688123"/>
              <a:gd name="connsiteY27" fmla="*/ 1709751 h 1766022"/>
              <a:gd name="connsiteX28" fmla="*/ 450166 w 1688123"/>
              <a:gd name="connsiteY28" fmla="*/ 1737887 h 1766022"/>
              <a:gd name="connsiteX29" fmla="*/ 703385 w 1688123"/>
              <a:gd name="connsiteY29" fmla="*/ 1751954 h 1766022"/>
              <a:gd name="connsiteX30" fmla="*/ 787791 w 1688123"/>
              <a:gd name="connsiteY30" fmla="*/ 1766022 h 1766022"/>
              <a:gd name="connsiteX31" fmla="*/ 1083212 w 1688123"/>
              <a:gd name="connsiteY31" fmla="*/ 1737887 h 1766022"/>
              <a:gd name="connsiteX32" fmla="*/ 1181686 w 1688123"/>
              <a:gd name="connsiteY32" fmla="*/ 1723819 h 1766022"/>
              <a:gd name="connsiteX33" fmla="*/ 1280160 w 1688123"/>
              <a:gd name="connsiteY33" fmla="*/ 1695684 h 1766022"/>
              <a:gd name="connsiteX34" fmla="*/ 1350498 w 1688123"/>
              <a:gd name="connsiteY34" fmla="*/ 1681616 h 1766022"/>
              <a:gd name="connsiteX35" fmla="*/ 1406769 w 1688123"/>
              <a:gd name="connsiteY35" fmla="*/ 1667548 h 1766022"/>
              <a:gd name="connsiteX36" fmla="*/ 1434905 w 1688123"/>
              <a:gd name="connsiteY36" fmla="*/ 1625345 h 1766022"/>
              <a:gd name="connsiteX37" fmla="*/ 1505243 w 1688123"/>
              <a:gd name="connsiteY37" fmla="*/ 1569074 h 1766022"/>
              <a:gd name="connsiteX38" fmla="*/ 1533378 w 1688123"/>
              <a:gd name="connsiteY38" fmla="*/ 1526871 h 1766022"/>
              <a:gd name="connsiteX39" fmla="*/ 1589649 w 1688123"/>
              <a:gd name="connsiteY39" fmla="*/ 1456533 h 1766022"/>
              <a:gd name="connsiteX40" fmla="*/ 1631852 w 1688123"/>
              <a:gd name="connsiteY40" fmla="*/ 1329924 h 1766022"/>
              <a:gd name="connsiteX41" fmla="*/ 1645920 w 1688123"/>
              <a:gd name="connsiteY41" fmla="*/ 1287721 h 1766022"/>
              <a:gd name="connsiteX42" fmla="*/ 1659988 w 1688123"/>
              <a:gd name="connsiteY42" fmla="*/ 1090773 h 1766022"/>
              <a:gd name="connsiteX43" fmla="*/ 1674055 w 1688123"/>
              <a:gd name="connsiteY43" fmla="*/ 1020434 h 1766022"/>
              <a:gd name="connsiteX44" fmla="*/ 1688123 w 1688123"/>
              <a:gd name="connsiteY44" fmla="*/ 893825 h 1766022"/>
              <a:gd name="connsiteX45" fmla="*/ 1674055 w 1688123"/>
              <a:gd name="connsiteY45" fmla="*/ 542133 h 1766022"/>
              <a:gd name="connsiteX46" fmla="*/ 1631852 w 1688123"/>
              <a:gd name="connsiteY46" fmla="*/ 471794 h 1766022"/>
              <a:gd name="connsiteX47" fmla="*/ 1589649 w 1688123"/>
              <a:gd name="connsiteY47" fmla="*/ 443659 h 1766022"/>
              <a:gd name="connsiteX48" fmla="*/ 1505243 w 1688123"/>
              <a:gd name="connsiteY48" fmla="*/ 373321 h 1766022"/>
              <a:gd name="connsiteX49" fmla="*/ 1448972 w 1688123"/>
              <a:gd name="connsiteY49" fmla="*/ 302982 h 1766022"/>
              <a:gd name="connsiteX50" fmla="*/ 1364566 w 1688123"/>
              <a:gd name="connsiteY50" fmla="*/ 204508 h 1766022"/>
              <a:gd name="connsiteX51" fmla="*/ 1322363 w 1688123"/>
              <a:gd name="connsiteY51" fmla="*/ 190441 h 1766022"/>
              <a:gd name="connsiteX52" fmla="*/ 1266092 w 1688123"/>
              <a:gd name="connsiteY52" fmla="*/ 120102 h 1766022"/>
              <a:gd name="connsiteX53" fmla="*/ 1223889 w 1688123"/>
              <a:gd name="connsiteY53" fmla="*/ 91967 h 1766022"/>
              <a:gd name="connsiteX54" fmla="*/ 1195754 w 1688123"/>
              <a:gd name="connsiteY54" fmla="*/ 63831 h 1766022"/>
              <a:gd name="connsiteX55" fmla="*/ 1041009 w 1688123"/>
              <a:gd name="connsiteY55" fmla="*/ 35696 h 1766022"/>
              <a:gd name="connsiteX56" fmla="*/ 886265 w 1688123"/>
              <a:gd name="connsiteY56" fmla="*/ 21628 h 1766022"/>
              <a:gd name="connsiteX57" fmla="*/ 829994 w 1688123"/>
              <a:gd name="connsiteY57" fmla="*/ 77899 h 1766022"/>
              <a:gd name="connsiteX58" fmla="*/ 815926 w 1688123"/>
              <a:gd name="connsiteY58" fmla="*/ 35696 h 1766022"/>
              <a:gd name="connsiteX59" fmla="*/ 787791 w 1688123"/>
              <a:gd name="connsiteY59" fmla="*/ 21628 h 1766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688123" h="1766022">
                <a:moveTo>
                  <a:pt x="745588" y="63831"/>
                </a:moveTo>
                <a:cubicBezTo>
                  <a:pt x="708074" y="68520"/>
                  <a:pt x="669520" y="67952"/>
                  <a:pt x="633046" y="77899"/>
                </a:cubicBezTo>
                <a:cubicBezTo>
                  <a:pt x="600195" y="86858"/>
                  <a:pt x="586804" y="114893"/>
                  <a:pt x="562708" y="134170"/>
                </a:cubicBezTo>
                <a:cubicBezTo>
                  <a:pt x="549506" y="144732"/>
                  <a:pt x="533707" y="151743"/>
                  <a:pt x="520505" y="162305"/>
                </a:cubicBezTo>
                <a:cubicBezTo>
                  <a:pt x="510148" y="170591"/>
                  <a:pt x="503405" y="183084"/>
                  <a:pt x="492369" y="190441"/>
                </a:cubicBezTo>
                <a:cubicBezTo>
                  <a:pt x="474920" y="202074"/>
                  <a:pt x="454306" y="208172"/>
                  <a:pt x="436098" y="218576"/>
                </a:cubicBezTo>
                <a:cubicBezTo>
                  <a:pt x="359739" y="262209"/>
                  <a:pt x="429070" y="234986"/>
                  <a:pt x="351692" y="260779"/>
                </a:cubicBezTo>
                <a:cubicBezTo>
                  <a:pt x="285579" y="326892"/>
                  <a:pt x="326041" y="291948"/>
                  <a:pt x="225083" y="359253"/>
                </a:cubicBezTo>
                <a:lnTo>
                  <a:pt x="182880" y="387388"/>
                </a:lnTo>
                <a:cubicBezTo>
                  <a:pt x="150551" y="484377"/>
                  <a:pt x="175716" y="450823"/>
                  <a:pt x="126609" y="499930"/>
                </a:cubicBezTo>
                <a:cubicBezTo>
                  <a:pt x="121920" y="523376"/>
                  <a:pt x="118832" y="547200"/>
                  <a:pt x="112541" y="570268"/>
                </a:cubicBezTo>
                <a:cubicBezTo>
                  <a:pt x="104738" y="598880"/>
                  <a:pt x="93784" y="626539"/>
                  <a:pt x="84406" y="654674"/>
                </a:cubicBezTo>
                <a:cubicBezTo>
                  <a:pt x="79717" y="668742"/>
                  <a:pt x="73246" y="682337"/>
                  <a:pt x="70338" y="696878"/>
                </a:cubicBezTo>
                <a:cubicBezTo>
                  <a:pt x="65649" y="720324"/>
                  <a:pt x="60548" y="743691"/>
                  <a:pt x="56271" y="767216"/>
                </a:cubicBezTo>
                <a:cubicBezTo>
                  <a:pt x="51169" y="795279"/>
                  <a:pt x="48391" y="823778"/>
                  <a:pt x="42203" y="851622"/>
                </a:cubicBezTo>
                <a:cubicBezTo>
                  <a:pt x="38986" y="866098"/>
                  <a:pt x="32824" y="879757"/>
                  <a:pt x="28135" y="893825"/>
                </a:cubicBezTo>
                <a:cubicBezTo>
                  <a:pt x="23446" y="926650"/>
                  <a:pt x="19999" y="959676"/>
                  <a:pt x="14068" y="992299"/>
                </a:cubicBezTo>
                <a:cubicBezTo>
                  <a:pt x="10609" y="1011321"/>
                  <a:pt x="0" y="1029236"/>
                  <a:pt x="0" y="1048570"/>
                </a:cubicBezTo>
                <a:cubicBezTo>
                  <a:pt x="0" y="1123744"/>
                  <a:pt x="7556" y="1198762"/>
                  <a:pt x="14068" y="1273653"/>
                </a:cubicBezTo>
                <a:cubicBezTo>
                  <a:pt x="16940" y="1306686"/>
                  <a:pt x="18607" y="1340367"/>
                  <a:pt x="28135" y="1372127"/>
                </a:cubicBezTo>
                <a:cubicBezTo>
                  <a:pt x="32993" y="1388321"/>
                  <a:pt x="43547" y="1403196"/>
                  <a:pt x="56271" y="1414330"/>
                </a:cubicBezTo>
                <a:cubicBezTo>
                  <a:pt x="81719" y="1436597"/>
                  <a:pt x="140677" y="1470601"/>
                  <a:pt x="140677" y="1470601"/>
                </a:cubicBezTo>
                <a:cubicBezTo>
                  <a:pt x="187206" y="1540395"/>
                  <a:pt x="156854" y="1500845"/>
                  <a:pt x="239151" y="1583142"/>
                </a:cubicBezTo>
                <a:cubicBezTo>
                  <a:pt x="248530" y="1592521"/>
                  <a:pt x="256250" y="1603921"/>
                  <a:pt x="267286" y="1611278"/>
                </a:cubicBezTo>
                <a:cubicBezTo>
                  <a:pt x="281354" y="1620656"/>
                  <a:pt x="296287" y="1628851"/>
                  <a:pt x="309489" y="1639413"/>
                </a:cubicBezTo>
                <a:cubicBezTo>
                  <a:pt x="319846" y="1647698"/>
                  <a:pt x="326252" y="1660724"/>
                  <a:pt x="337625" y="1667548"/>
                </a:cubicBezTo>
                <a:cubicBezTo>
                  <a:pt x="350341" y="1675177"/>
                  <a:pt x="366565" y="1674984"/>
                  <a:pt x="379828" y="1681616"/>
                </a:cubicBezTo>
                <a:cubicBezTo>
                  <a:pt x="394950" y="1689177"/>
                  <a:pt x="408829" y="1699189"/>
                  <a:pt x="422031" y="1709751"/>
                </a:cubicBezTo>
                <a:cubicBezTo>
                  <a:pt x="432388" y="1718037"/>
                  <a:pt x="437050" y="1735920"/>
                  <a:pt x="450166" y="1737887"/>
                </a:cubicBezTo>
                <a:cubicBezTo>
                  <a:pt x="533767" y="1750427"/>
                  <a:pt x="618979" y="1747265"/>
                  <a:pt x="703385" y="1751954"/>
                </a:cubicBezTo>
                <a:cubicBezTo>
                  <a:pt x="731520" y="1756643"/>
                  <a:pt x="759268" y="1766022"/>
                  <a:pt x="787791" y="1766022"/>
                </a:cubicBezTo>
                <a:cubicBezTo>
                  <a:pt x="955181" y="1766022"/>
                  <a:pt x="958438" y="1757083"/>
                  <a:pt x="1083212" y="1737887"/>
                </a:cubicBezTo>
                <a:cubicBezTo>
                  <a:pt x="1115984" y="1732845"/>
                  <a:pt x="1149063" y="1729751"/>
                  <a:pt x="1181686" y="1723819"/>
                </a:cubicBezTo>
                <a:cubicBezTo>
                  <a:pt x="1278156" y="1706279"/>
                  <a:pt x="1199817" y="1715770"/>
                  <a:pt x="1280160" y="1695684"/>
                </a:cubicBezTo>
                <a:cubicBezTo>
                  <a:pt x="1303356" y="1689885"/>
                  <a:pt x="1327157" y="1686803"/>
                  <a:pt x="1350498" y="1681616"/>
                </a:cubicBezTo>
                <a:cubicBezTo>
                  <a:pt x="1369372" y="1677422"/>
                  <a:pt x="1388012" y="1672237"/>
                  <a:pt x="1406769" y="1667548"/>
                </a:cubicBezTo>
                <a:cubicBezTo>
                  <a:pt x="1416148" y="1653480"/>
                  <a:pt x="1422950" y="1637300"/>
                  <a:pt x="1434905" y="1625345"/>
                </a:cubicBezTo>
                <a:cubicBezTo>
                  <a:pt x="1508021" y="1552230"/>
                  <a:pt x="1449559" y="1638680"/>
                  <a:pt x="1505243" y="1569074"/>
                </a:cubicBezTo>
                <a:cubicBezTo>
                  <a:pt x="1515805" y="1555872"/>
                  <a:pt x="1522816" y="1540073"/>
                  <a:pt x="1533378" y="1526871"/>
                </a:cubicBezTo>
                <a:cubicBezTo>
                  <a:pt x="1562612" y="1490329"/>
                  <a:pt x="1567997" y="1505249"/>
                  <a:pt x="1589649" y="1456533"/>
                </a:cubicBezTo>
                <a:cubicBezTo>
                  <a:pt x="1589660" y="1456508"/>
                  <a:pt x="1624814" y="1351039"/>
                  <a:pt x="1631852" y="1329924"/>
                </a:cubicBezTo>
                <a:lnTo>
                  <a:pt x="1645920" y="1287721"/>
                </a:lnTo>
                <a:cubicBezTo>
                  <a:pt x="1650609" y="1222072"/>
                  <a:pt x="1653098" y="1156228"/>
                  <a:pt x="1659988" y="1090773"/>
                </a:cubicBezTo>
                <a:cubicBezTo>
                  <a:pt x="1662491" y="1066994"/>
                  <a:pt x="1670674" y="1044104"/>
                  <a:pt x="1674055" y="1020434"/>
                </a:cubicBezTo>
                <a:cubicBezTo>
                  <a:pt x="1680060" y="978398"/>
                  <a:pt x="1683434" y="936028"/>
                  <a:pt x="1688123" y="893825"/>
                </a:cubicBezTo>
                <a:cubicBezTo>
                  <a:pt x="1683434" y="776594"/>
                  <a:pt x="1682414" y="659159"/>
                  <a:pt x="1674055" y="542133"/>
                </a:cubicBezTo>
                <a:cubicBezTo>
                  <a:pt x="1671666" y="508680"/>
                  <a:pt x="1656277" y="491334"/>
                  <a:pt x="1631852" y="471794"/>
                </a:cubicBezTo>
                <a:cubicBezTo>
                  <a:pt x="1618650" y="461232"/>
                  <a:pt x="1602637" y="454483"/>
                  <a:pt x="1589649" y="443659"/>
                </a:cubicBezTo>
                <a:cubicBezTo>
                  <a:pt x="1481333" y="353396"/>
                  <a:pt x="1610025" y="443175"/>
                  <a:pt x="1505243" y="373321"/>
                </a:cubicBezTo>
                <a:cubicBezTo>
                  <a:pt x="1418648" y="243426"/>
                  <a:pt x="1529153" y="403209"/>
                  <a:pt x="1448972" y="302982"/>
                </a:cubicBezTo>
                <a:cubicBezTo>
                  <a:pt x="1426062" y="274345"/>
                  <a:pt x="1401508" y="216822"/>
                  <a:pt x="1364566" y="204508"/>
                </a:cubicBezTo>
                <a:lnTo>
                  <a:pt x="1322363" y="190441"/>
                </a:lnTo>
                <a:cubicBezTo>
                  <a:pt x="1301472" y="159104"/>
                  <a:pt x="1294729" y="143011"/>
                  <a:pt x="1266092" y="120102"/>
                </a:cubicBezTo>
                <a:cubicBezTo>
                  <a:pt x="1252890" y="109540"/>
                  <a:pt x="1237091" y="102529"/>
                  <a:pt x="1223889" y="91967"/>
                </a:cubicBezTo>
                <a:cubicBezTo>
                  <a:pt x="1213532" y="83681"/>
                  <a:pt x="1207127" y="70655"/>
                  <a:pt x="1195754" y="63831"/>
                </a:cubicBezTo>
                <a:cubicBezTo>
                  <a:pt x="1161516" y="43288"/>
                  <a:pt x="1056516" y="37634"/>
                  <a:pt x="1041009" y="35696"/>
                </a:cubicBezTo>
                <a:cubicBezTo>
                  <a:pt x="933920" y="0"/>
                  <a:pt x="985684" y="1745"/>
                  <a:pt x="886265" y="21628"/>
                </a:cubicBezTo>
                <a:cubicBezTo>
                  <a:pt x="880906" y="37705"/>
                  <a:pt x="872867" y="99335"/>
                  <a:pt x="829994" y="77899"/>
                </a:cubicBezTo>
                <a:cubicBezTo>
                  <a:pt x="816731" y="71268"/>
                  <a:pt x="824823" y="47559"/>
                  <a:pt x="815926" y="35696"/>
                </a:cubicBezTo>
                <a:cubicBezTo>
                  <a:pt x="809635" y="27308"/>
                  <a:pt x="797169" y="26317"/>
                  <a:pt x="787791" y="21628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533400" y="533400"/>
            <a:ext cx="12954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Biome:</a:t>
            </a:r>
            <a:endParaRPr lang="en-I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533400"/>
            <a:ext cx="6934200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IN" b="1" dirty="0" smtClean="0"/>
              <a:t>A large ecosystem mainly identified on the basis of plant species for the purpose of studies and research is referred to as a biome.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3429000" cy="3048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IN" sz="3200" dirty="0" smtClean="0">
                <a:solidFill>
                  <a:srgbClr val="002060"/>
                </a:solidFill>
              </a:rPr>
              <a:t>Forest</a:t>
            </a:r>
          </a:p>
          <a:p>
            <a:pPr marL="514350" indent="-514350">
              <a:buAutoNum type="arabicPeriod"/>
            </a:pPr>
            <a:r>
              <a:rPr lang="en-IN" sz="3200" dirty="0" err="1" smtClean="0">
                <a:solidFill>
                  <a:srgbClr val="002060"/>
                </a:solidFill>
              </a:rPr>
              <a:t>Savanah</a:t>
            </a:r>
            <a:endParaRPr lang="en-IN" sz="3200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IN" sz="3200" dirty="0" smtClean="0">
                <a:solidFill>
                  <a:srgbClr val="002060"/>
                </a:solidFill>
              </a:rPr>
              <a:t>Grasslands</a:t>
            </a:r>
          </a:p>
          <a:p>
            <a:pPr marL="514350" indent="-514350">
              <a:buAutoNum type="arabicPeriod"/>
            </a:pPr>
            <a:r>
              <a:rPr lang="en-IN" sz="3200" dirty="0" err="1" smtClean="0">
                <a:solidFill>
                  <a:srgbClr val="002060"/>
                </a:solidFill>
              </a:rPr>
              <a:t>Derserts</a:t>
            </a:r>
            <a:endParaRPr lang="en-IN" sz="3200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IN" sz="3200" dirty="0" smtClean="0">
                <a:solidFill>
                  <a:srgbClr val="002060"/>
                </a:solidFill>
              </a:rPr>
              <a:t>Tundra </a:t>
            </a:r>
            <a:endParaRPr lang="en-IN" sz="3200" dirty="0">
              <a:solidFill>
                <a:srgbClr val="002060"/>
              </a:solidFill>
            </a:endParaRPr>
          </a:p>
        </p:txBody>
      </p:sp>
      <p:sp>
        <p:nvSpPr>
          <p:cNvPr id="5" name="Title 4"/>
          <p:cNvSpPr txBox="1">
            <a:spLocks noGrp="1"/>
          </p:cNvSpPr>
          <p:nvPr>
            <p:ph type="ctrTitle"/>
          </p:nvPr>
        </p:nvSpPr>
        <p:spPr>
          <a:xfrm>
            <a:off x="533400" y="685800"/>
            <a:ext cx="78516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dirty="0" smtClean="0"/>
              <a:t>The world ecosystems have been divided in to the following five biomes: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2819400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THANK 	YOU</a:t>
            </a:r>
            <a:endParaRPr lang="en-IN" sz="7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858000" cy="1143000"/>
          </a:xfrm>
        </p:spPr>
        <p:txBody>
          <a:bodyPr/>
          <a:lstStyle/>
          <a:p>
            <a:r>
              <a:rPr lang="en-IN" b="1" u="sng" dirty="0" smtClean="0"/>
              <a:t>NATURAL VEGETATION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971800"/>
            <a:ext cx="6781800" cy="297180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IN" sz="3600" b="1" u="sng" dirty="0" smtClean="0"/>
              <a:t>Vegetation</a:t>
            </a:r>
            <a:r>
              <a:rPr lang="en-IN" sz="3600" b="1" dirty="0" smtClean="0"/>
              <a:t>:</a:t>
            </a:r>
            <a:r>
              <a:rPr lang="en-IN" sz="4400" b="1" dirty="0" smtClean="0"/>
              <a:t>	</a:t>
            </a:r>
          </a:p>
          <a:p>
            <a:pPr lvl="8">
              <a:buNone/>
            </a:pPr>
            <a:r>
              <a:rPr lang="en-IN" sz="3200" b="1" dirty="0" smtClean="0"/>
              <a:t>			</a:t>
            </a:r>
            <a:r>
              <a:rPr lang="en-IN" sz="3500" b="1" u="sng" dirty="0" smtClean="0"/>
              <a:t>Plant</a:t>
            </a:r>
            <a:r>
              <a:rPr lang="en-IN" sz="3500" b="1" dirty="0" smtClean="0"/>
              <a:t> </a:t>
            </a:r>
            <a:r>
              <a:rPr lang="en-IN" sz="3500" b="1" u="sng" dirty="0" smtClean="0"/>
              <a:t>Species</a:t>
            </a:r>
            <a:endParaRPr lang="en-IN" sz="3200" b="1" u="sng" dirty="0" smtClean="0"/>
          </a:p>
          <a:p>
            <a:r>
              <a:rPr lang="en-IN" sz="3600" b="1" u="sng" dirty="0" smtClean="0"/>
              <a:t>Natural</a:t>
            </a:r>
            <a:r>
              <a:rPr lang="en-IN" sz="3600" b="1" dirty="0" smtClean="0"/>
              <a:t>:</a:t>
            </a:r>
            <a:r>
              <a:rPr lang="en-IN" sz="4400" b="1" dirty="0" smtClean="0"/>
              <a:t>	</a:t>
            </a:r>
          </a:p>
          <a:p>
            <a:pPr lvl="7">
              <a:buNone/>
            </a:pPr>
            <a:r>
              <a:rPr lang="en-IN" sz="3400" b="1" dirty="0" smtClean="0"/>
              <a:t>		</a:t>
            </a:r>
            <a:r>
              <a:rPr lang="en-IN" sz="3600" b="1" u="sng" dirty="0" smtClean="0"/>
              <a:t>Growing</a:t>
            </a:r>
            <a:r>
              <a:rPr lang="en-IN" sz="3600" b="1" dirty="0" smtClean="0"/>
              <a:t> </a:t>
            </a:r>
            <a:r>
              <a:rPr lang="en-IN" sz="3600" b="1" u="sng" dirty="0" smtClean="0"/>
              <a:t>Naturally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/>
              <a:t>Definition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IN" sz="2400" b="1" dirty="0" smtClean="0"/>
          </a:p>
          <a:p>
            <a:pPr algn="just"/>
            <a:r>
              <a:rPr lang="en-IN" sz="2400" b="1" dirty="0" smtClean="0"/>
              <a:t>Plant species which grow in association with one another in a particular environmental framework.</a:t>
            </a:r>
          </a:p>
          <a:p>
            <a:pPr algn="just"/>
            <a:endParaRPr lang="en-IN" sz="2400" b="1" dirty="0" smtClean="0"/>
          </a:p>
          <a:p>
            <a:pPr algn="just"/>
            <a:r>
              <a:rPr lang="en-IN" sz="2400" b="1" dirty="0" smtClean="0"/>
              <a:t>Such plant species grow naturally without any  human support.</a:t>
            </a:r>
            <a:endParaRPr lang="en-IN" sz="2400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762000"/>
            <a:ext cx="2209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762000"/>
            <a:ext cx="2362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581400"/>
            <a:ext cx="2209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3581400"/>
            <a:ext cx="2362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/>
              <a:t>Crops</a:t>
            </a:r>
            <a:r>
              <a:rPr lang="en-IN" dirty="0" smtClean="0"/>
              <a:t>/ </a:t>
            </a:r>
            <a:r>
              <a:rPr lang="en-IN" u="sng" dirty="0" smtClean="0"/>
              <a:t>Domesticated</a:t>
            </a:r>
            <a:r>
              <a:rPr lang="en-IN" dirty="0" smtClean="0"/>
              <a:t> </a:t>
            </a:r>
            <a:r>
              <a:rPr lang="en-IN" u="sng" dirty="0" smtClean="0"/>
              <a:t>Plants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IN" dirty="0" smtClean="0"/>
              <a:t>Plant species which humans have selected from nature to grow for their use and benefit.</a:t>
            </a:r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Such plant species have been supported by man at various stages.</a:t>
            </a:r>
            <a:endParaRPr lang="en-IN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4267200"/>
            <a:ext cx="2286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752600"/>
            <a:ext cx="220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752600"/>
            <a:ext cx="2286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4267200"/>
            <a:ext cx="2209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352800"/>
            <a:ext cx="8153400" cy="2971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IN" sz="3600" u="sng" dirty="0" smtClean="0"/>
              <a:t>Flora</a:t>
            </a:r>
            <a:r>
              <a:rPr lang="en-IN" sz="3600" dirty="0" smtClean="0"/>
              <a:t>:	</a:t>
            </a:r>
          </a:p>
          <a:p>
            <a:pPr algn="just"/>
            <a:r>
              <a:rPr lang="en-IN" sz="3600" dirty="0" smtClean="0"/>
              <a:t>	All plant species of a geographical area or period of time are together termed as flora.</a:t>
            </a:r>
            <a:endParaRPr lang="en-IN" sz="36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400800" y="1371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800" y="9906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u="sng" dirty="0" smtClean="0"/>
              <a:t>Natural</a:t>
            </a:r>
            <a:r>
              <a:rPr lang="en-IN" sz="3200" b="1" dirty="0" smtClean="0"/>
              <a:t> </a:t>
            </a:r>
            <a:r>
              <a:rPr lang="en-IN" sz="3200" b="1" u="sng" dirty="0" smtClean="0"/>
              <a:t>Vegetation</a:t>
            </a:r>
          </a:p>
          <a:p>
            <a:endParaRPr lang="en-I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9906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/>
              <a:t>+</a:t>
            </a:r>
            <a:endParaRPr lang="en-IN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029200" y="10668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u="sng" dirty="0" smtClean="0"/>
              <a:t>Crops</a:t>
            </a:r>
            <a:endParaRPr lang="en-IN" sz="32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7772400" y="10668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u="sng" dirty="0" smtClean="0"/>
              <a:t>Flora</a:t>
            </a:r>
            <a:endParaRPr lang="en-IN" sz="3200" u="sng" dirty="0"/>
          </a:p>
        </p:txBody>
      </p:sp>
      <p:pic>
        <p:nvPicPr>
          <p:cNvPr id="8" name="Pictur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002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6002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 smtClean="0"/>
              <a:t>Wildlife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IN" dirty="0" smtClean="0"/>
              <a:t>Animal species which live in their natural habitats.</a:t>
            </a:r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Such animal species are not supported by humans for their growth and development.</a:t>
            </a:r>
            <a:endParaRPr lang="en-IN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685800"/>
            <a:ext cx="2286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685800"/>
            <a:ext cx="2286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657600"/>
            <a:ext cx="2286000" cy="320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3657600"/>
            <a:ext cx="2286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/>
              <a:t>Pets</a:t>
            </a:r>
            <a:r>
              <a:rPr lang="en-IN" dirty="0" smtClean="0"/>
              <a:t>/ </a:t>
            </a:r>
            <a:r>
              <a:rPr lang="en-IN" u="sng" dirty="0" smtClean="0"/>
              <a:t>Domesticated</a:t>
            </a:r>
            <a:r>
              <a:rPr lang="en-IN" dirty="0" smtClean="0"/>
              <a:t> </a:t>
            </a:r>
            <a:r>
              <a:rPr lang="en-IN" u="sng" dirty="0" smtClean="0"/>
              <a:t>Animals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IN" dirty="0" smtClean="0"/>
              <a:t>Animal species which have been tamed by humans for their own purpose and benefit.</a:t>
            </a:r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Such animal species are supported by humans at various stages.</a:t>
            </a:r>
            <a:endParaRPr lang="en-IN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95800" y="17526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752600"/>
            <a:ext cx="220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4267200"/>
            <a:ext cx="2209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4267200"/>
            <a:ext cx="2438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6400800" cy="2438400"/>
          </a:xfrm>
          <a:solidFill>
            <a:srgbClr val="FF0000"/>
          </a:soli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txBody>
          <a:bodyPr>
            <a:normAutofit/>
          </a:bodyPr>
          <a:lstStyle/>
          <a:p>
            <a:pPr algn="just"/>
            <a:r>
              <a:rPr lang="en-IN" sz="2800" b="1" u="sng" dirty="0" smtClean="0"/>
              <a:t>Fauna</a:t>
            </a:r>
            <a:r>
              <a:rPr lang="en-IN" sz="2800" b="1" dirty="0" smtClean="0"/>
              <a:t>: </a:t>
            </a:r>
          </a:p>
          <a:p>
            <a:pPr algn="just"/>
            <a:r>
              <a:rPr lang="en-IN" sz="2800" b="1" dirty="0" smtClean="0"/>
              <a:t>	All animal species of a 		geographical area are or a period of time together termed as fauna.</a:t>
            </a:r>
          </a:p>
          <a:p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81600" y="1524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43000" y="1066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u="sng" dirty="0" smtClean="0"/>
              <a:t>Wildlife</a:t>
            </a:r>
            <a:endParaRPr lang="en-IN" sz="36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9144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dirty="0" smtClean="0"/>
              <a:t>+</a:t>
            </a:r>
            <a:endParaRPr lang="en-IN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10668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u="sng" dirty="0" smtClean="0"/>
              <a:t>Pets</a:t>
            </a:r>
            <a:endParaRPr lang="en-IN" sz="40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10668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u="sng" dirty="0" smtClean="0"/>
              <a:t>Fauna</a:t>
            </a:r>
            <a:endParaRPr lang="en-IN" sz="4000" u="sng" dirty="0"/>
          </a:p>
        </p:txBody>
      </p:sp>
      <p:pic>
        <p:nvPicPr>
          <p:cNvPr id="11" name="Picture 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2286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676400"/>
            <a:ext cx="2209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10"/>
          <p:cNvSpPr/>
          <p:nvPr/>
        </p:nvSpPr>
        <p:spPr>
          <a:xfrm>
            <a:off x="5334000" y="762000"/>
            <a:ext cx="3352800" cy="426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28600" y="2209800"/>
            <a:ext cx="7620000" cy="83820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IN" sz="4000" b="1" dirty="0" smtClean="0"/>
              <a:t>Wildlife + Pets			Fauna</a:t>
            </a:r>
            <a:endParaRPr lang="en-IN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1600" y="5105400"/>
            <a:ext cx="3352800" cy="990600"/>
          </a:xfrm>
          <a:solidFill>
            <a:srgbClr val="FF0000"/>
          </a:solidFill>
          <a:scene3d>
            <a:camera prst="perspectiveHeroicExtremeLeftFacing"/>
            <a:lightRig rig="threePt" dir="t"/>
          </a:scene3d>
        </p:spPr>
        <p:txBody>
          <a:bodyPr>
            <a:normAutofit/>
          </a:bodyPr>
          <a:lstStyle/>
          <a:p>
            <a:r>
              <a:rPr lang="en-IN" sz="4000" b="1" dirty="0" smtClean="0"/>
              <a:t>Biodiversity</a:t>
            </a:r>
            <a:endParaRPr lang="en-IN" sz="40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533400"/>
            <a:ext cx="7620000" cy="10890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Natural Vegetation + Crops </a:t>
            </a:r>
            <a:r>
              <a:rPr kumimoji="0" lang="en-I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	 </a:t>
            </a: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Flora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Plus 11"/>
          <p:cNvSpPr/>
          <p:nvPr/>
        </p:nvSpPr>
        <p:spPr>
          <a:xfrm>
            <a:off x="6705600" y="1600200"/>
            <a:ext cx="914400" cy="68580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715000" y="1141412"/>
            <a:ext cx="838200" cy="1588"/>
          </a:xfrm>
          <a:prstGeom prst="straightConnector1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648200" y="2743200"/>
            <a:ext cx="1828800" cy="1588"/>
          </a:xfrm>
          <a:prstGeom prst="straightConnector1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238206" y="3809206"/>
            <a:ext cx="762000" cy="1588"/>
          </a:xfrm>
          <a:prstGeom prst="straightConnector1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6096794" y="3809206"/>
            <a:ext cx="762000" cy="1588"/>
          </a:xfrm>
          <a:prstGeom prst="straightConnector1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6704806" y="3809206"/>
            <a:ext cx="762000" cy="1588"/>
          </a:xfrm>
          <a:prstGeom prst="straightConnector1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Content Placeholder 4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51816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Content Placeholder 4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81600"/>
            <a:ext cx="1905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Content Placeholder 4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3048000"/>
            <a:ext cx="1981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Content Placeholder 4"/>
          <p:cNvPicPr>
            <a:picLocks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048000"/>
            <a:ext cx="1905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Plus 29"/>
          <p:cNvSpPr/>
          <p:nvPr/>
        </p:nvSpPr>
        <p:spPr>
          <a:xfrm>
            <a:off x="1219200" y="4038600"/>
            <a:ext cx="1752600" cy="1981200"/>
          </a:xfrm>
          <a:prstGeom prst="mathPlus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4800" dirty="0"/>
          </a:p>
        </p:txBody>
      </p:sp>
      <p:sp>
        <p:nvSpPr>
          <p:cNvPr id="31" name="Right Arrow 30"/>
          <p:cNvSpPr/>
          <p:nvPr/>
        </p:nvSpPr>
        <p:spPr>
          <a:xfrm>
            <a:off x="4419600" y="3733800"/>
            <a:ext cx="1066800" cy="297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5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3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2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4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3" animBg="1"/>
      <p:bldP spid="3" grpId="0" build="p" animBg="1"/>
      <p:bldP spid="8" grpId="5" animBg="1"/>
      <p:bldP spid="12" grpId="0" animBg="1"/>
      <p:bldP spid="30" grpId="0" animBg="1"/>
      <p:bldP spid="3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623</TotalTime>
  <Words>261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  </vt:lpstr>
      <vt:lpstr>NATURAL VEGETATION</vt:lpstr>
      <vt:lpstr>Definition</vt:lpstr>
      <vt:lpstr>Crops/ Domesticated Plants</vt:lpstr>
      <vt:lpstr>Slide 5</vt:lpstr>
      <vt:lpstr>Wildlife</vt:lpstr>
      <vt:lpstr>Pets/ Domesticated Animals</vt:lpstr>
      <vt:lpstr>Slide 8</vt:lpstr>
      <vt:lpstr>Wildlife + Pets   Fauna</vt:lpstr>
      <vt:lpstr>BIODIVERSITY</vt:lpstr>
      <vt:lpstr>Slide 11</vt:lpstr>
      <vt:lpstr>Slide 12</vt:lpstr>
      <vt:lpstr>Slide 13</vt:lpstr>
      <vt:lpstr>The world ecosystems have been divided in to the following five biomes: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TOPIC: NATURAL VEGETATION   AND  WILDLIFE  </dc:title>
  <dc:creator>SHOWKAT</dc:creator>
  <cp:lastModifiedBy>123</cp:lastModifiedBy>
  <cp:revision>83</cp:revision>
  <dcterms:created xsi:type="dcterms:W3CDTF">2006-08-16T00:00:00Z</dcterms:created>
  <dcterms:modified xsi:type="dcterms:W3CDTF">2013-03-07T22:46:48Z</dcterms:modified>
</cp:coreProperties>
</file>